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71" r:id="rId4"/>
    <p:sldId id="264" r:id="rId5"/>
    <p:sldId id="269" r:id="rId6"/>
    <p:sldId id="265" r:id="rId7"/>
    <p:sldId id="266" r:id="rId8"/>
    <p:sldId id="267" r:id="rId9"/>
    <p:sldId id="268" r:id="rId10"/>
    <p:sldId id="270" r:id="rId11"/>
    <p:sldId id="272" r:id="rId12"/>
    <p:sldId id="258" r:id="rId13"/>
    <p:sldId id="259" r:id="rId14"/>
    <p:sldId id="276" r:id="rId15"/>
    <p:sldId id="274" r:id="rId16"/>
    <p:sldId id="260" r:id="rId17"/>
    <p:sldId id="261" r:id="rId18"/>
    <p:sldId id="275" r:id="rId19"/>
    <p:sldId id="262" r:id="rId20"/>
    <p:sldId id="263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5F571D-8303-44B5-AF38-4C3CEB14851E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87E94-7077-4BBB-8581-4F652DD65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7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</a:t>
            </a:r>
            <a:r>
              <a:rPr lang="en-US" baseline="0" dirty="0" smtClean="0"/>
              <a:t> seems to be using the scene category label.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87E94-7077-4BBB-8581-4F652DD658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2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3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8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7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5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9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29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516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5CB06-DF12-4416-A601-7FB8617D0228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7E7F-D9D1-4669-8797-FE05B4F4B0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1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VQA: Visual Question Answering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Presented by: Vivek Pradhan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Baselines - Performance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0537772"/>
              </p:ext>
            </p:extLst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/>
                <a:gridCol w="525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Accuracy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Most Popular</a:t>
                      </a:r>
                      <a:r>
                        <a:rPr lang="en-US" baseline="0" dirty="0" smtClean="0"/>
                        <a:t> answer by question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36.18%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Answer chosen by answer to NN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40.61%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3417570"/>
            <a:ext cx="72885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Clearly it is possible to learn some shortcuts to solve this task.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Captions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Co-Occurrence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Likely Answer by Scene Category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Likely Answer by Object Detection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953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the addition of object labels and scene categories help?</a:t>
            </a:r>
          </a:p>
          <a:p>
            <a:r>
              <a:rPr lang="en-US" dirty="0" smtClean="0"/>
              <a:t>Can we use a object detection model and scene classification model to provide better signals than VGG?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115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61120" cy="3195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20" y="2150698"/>
            <a:ext cx="6336596" cy="2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4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61120" cy="31958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20" y="2150698"/>
            <a:ext cx="6336596" cy="22758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261120" cy="31958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320" y="2150698"/>
            <a:ext cx="6662658" cy="227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35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4370"/>
            <a:ext cx="10515600" cy="3593848"/>
          </a:xfrm>
        </p:spPr>
      </p:pic>
    </p:spTree>
    <p:extLst>
      <p:ext uri="{BB962C8B-B14F-4D97-AF65-F5344CB8AC3E}">
        <p14:creationId xmlns:p14="http://schemas.microsoft.com/office/powerpoint/2010/main" val="3360749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Learns Scene 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019800" cy="4529455"/>
          </a:xfrm>
        </p:spPr>
        <p:txBody>
          <a:bodyPr/>
          <a:lstStyle/>
          <a:p>
            <a:r>
              <a:rPr lang="en-US" dirty="0" smtClean="0"/>
              <a:t>In a baseball game. A ball is most likely object to be hit.</a:t>
            </a:r>
          </a:p>
          <a:p>
            <a:r>
              <a:rPr lang="en-US" dirty="0" smtClean="0"/>
              <a:t>In a beach. Likely to be surfing.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80" y="1825625"/>
            <a:ext cx="2737120" cy="20528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80" y="4092414"/>
            <a:ext cx="3067320" cy="204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5972"/>
            <a:ext cx="10515600" cy="3650643"/>
          </a:xfrm>
        </p:spPr>
      </p:pic>
    </p:spTree>
    <p:extLst>
      <p:ext uri="{BB962C8B-B14F-4D97-AF65-F5344CB8AC3E}">
        <p14:creationId xmlns:p14="http://schemas.microsoft.com/office/powerpoint/2010/main" val="8966595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89709"/>
            <a:ext cx="10515600" cy="2823170"/>
          </a:xfrm>
        </p:spPr>
      </p:pic>
    </p:spTree>
    <p:extLst>
      <p:ext uri="{BB962C8B-B14F-4D97-AF65-F5344CB8AC3E}">
        <p14:creationId xmlns:p14="http://schemas.microsoft.com/office/powerpoint/2010/main" val="348499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Learns Co-Occurrence of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What objects are likely to be on top of a car.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310" y="2906077"/>
            <a:ext cx="4762500" cy="3171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906077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915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58479"/>
            <a:ext cx="10515600" cy="3085630"/>
          </a:xfrm>
        </p:spPr>
      </p:pic>
    </p:spTree>
    <p:extLst>
      <p:ext uri="{BB962C8B-B14F-4D97-AF65-F5344CB8AC3E}">
        <p14:creationId xmlns:p14="http://schemas.microsoft.com/office/powerpoint/2010/main" val="140523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an image we want to answer an open ended question about the image.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" y="2683179"/>
            <a:ext cx="4625340" cy="3493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2683180"/>
            <a:ext cx="5688330" cy="120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36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model learn?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3222"/>
            <a:ext cx="10515600" cy="3156144"/>
          </a:xfrm>
        </p:spPr>
      </p:pic>
    </p:spTree>
    <p:extLst>
      <p:ext uri="{BB962C8B-B14F-4D97-AF65-F5344CB8AC3E}">
        <p14:creationId xmlns:p14="http://schemas.microsoft.com/office/powerpoint/2010/main" val="36909269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learns actions associated with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dog is likely to be eating.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 pizza is likely to be eaten by a man.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040" y="3208973"/>
            <a:ext cx="3957320" cy="2967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74" y="3208973"/>
            <a:ext cx="4330535" cy="312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611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</a:t>
            </a:r>
            <a:r>
              <a:rPr lang="en-US" dirty="0" smtClean="0"/>
              <a:t>he model is learning many shortcut ways of answering questions.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It might be benefited by getting a list of objects and the scene category of the image, this can be tested using ground truth annotations.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1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Performing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Question and image encodings are fed to a LSTM to generate the answer.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Scene level and object level information is available since it works well on these questions.</a:t>
            </a:r>
          </a:p>
        </p:txBody>
      </p:sp>
    </p:spTree>
    <p:extLst>
      <p:ext uri="{BB962C8B-B14F-4D97-AF65-F5344CB8AC3E}">
        <p14:creationId xmlns:p14="http://schemas.microsoft.com/office/powerpoint/2010/main" val="177103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don’t humans have perfect accuracy?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does the model really learn?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66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240" y="1821851"/>
            <a:ext cx="4363059" cy="1752845"/>
          </a:xfrm>
        </p:spPr>
      </p:pic>
      <p:sp>
        <p:nvSpPr>
          <p:cNvPr id="5" name="TextBox 4"/>
          <p:cNvSpPr txBox="1"/>
          <p:nvPr/>
        </p:nvSpPr>
        <p:spPr>
          <a:xfrm>
            <a:off x="2034540" y="4046220"/>
            <a:ext cx="8058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Humans do not do a perfect job.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Captions give a lot of information. The model does not outperform humans with captions.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It will be interesting to see if the set of answers that humans get right with captions significantly overlap with the model’s correct answers.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48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Accuracy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72325"/>
            <a:ext cx="10515600" cy="3657937"/>
          </a:xfrm>
        </p:spPr>
      </p:pic>
    </p:spTree>
    <p:extLst>
      <p:ext uri="{BB962C8B-B14F-4D97-AF65-F5344CB8AC3E}">
        <p14:creationId xmlns:p14="http://schemas.microsoft.com/office/powerpoint/2010/main" val="323458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Accuracy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32711"/>
            <a:ext cx="10515600" cy="3137166"/>
          </a:xfrm>
        </p:spPr>
      </p:pic>
    </p:spTree>
    <p:extLst>
      <p:ext uri="{BB962C8B-B14F-4D97-AF65-F5344CB8AC3E}">
        <p14:creationId xmlns:p14="http://schemas.microsoft.com/office/powerpoint/2010/main" val="374295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Accuracy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55491"/>
            <a:ext cx="10515600" cy="4291606"/>
          </a:xfrm>
        </p:spPr>
      </p:pic>
    </p:spTree>
    <p:extLst>
      <p:ext uri="{BB962C8B-B14F-4D97-AF65-F5344CB8AC3E}">
        <p14:creationId xmlns:p14="http://schemas.microsoft.com/office/powerpoint/2010/main" val="1496184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Annotator Accuracy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9156"/>
            <a:ext cx="10515600" cy="3724275"/>
          </a:xfrm>
        </p:spPr>
      </p:pic>
    </p:spTree>
    <p:extLst>
      <p:ext uri="{BB962C8B-B14F-4D97-AF65-F5344CB8AC3E}">
        <p14:creationId xmlns:p14="http://schemas.microsoft.com/office/powerpoint/2010/main" val="3989951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374</Words>
  <Application>Microsoft Office PowerPoint</Application>
  <PresentationFormat>Widescreen</PresentationFormat>
  <Paragraphs>53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Office Theme</vt:lpstr>
      <vt:lpstr>VQA: Visual Question Answering</vt:lpstr>
      <vt:lpstr>Problem Definition</vt:lpstr>
      <vt:lpstr>Best Performing Model</vt:lpstr>
      <vt:lpstr>Experiments</vt:lpstr>
      <vt:lpstr>Human Performance</vt:lpstr>
      <vt:lpstr>Annotator Accuracy</vt:lpstr>
      <vt:lpstr>Annotator Accuracy</vt:lpstr>
      <vt:lpstr>Annotator Accuracy</vt:lpstr>
      <vt:lpstr>Annotator Accuracy</vt:lpstr>
      <vt:lpstr>Naïve Baselines - Performance</vt:lpstr>
      <vt:lpstr>Possible Extensions</vt:lpstr>
      <vt:lpstr>What does the model learn?</vt:lpstr>
      <vt:lpstr>What does the model learn?</vt:lpstr>
      <vt:lpstr>What does the model learn?</vt:lpstr>
      <vt:lpstr>Model Learns Scene Label</vt:lpstr>
      <vt:lpstr>What does the model learn?</vt:lpstr>
      <vt:lpstr>What does the model learn?</vt:lpstr>
      <vt:lpstr>Model Learns Co-Occurrence of objects</vt:lpstr>
      <vt:lpstr>What does the model learn?</vt:lpstr>
      <vt:lpstr>What does the model learn?</vt:lpstr>
      <vt:lpstr>Model learns actions associated with objects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VQA: Visual Question Answering</dc:title>
  <dc:creator>Vivek Pradhan</dc:creator>
  <cp:lastModifiedBy>Vivek Pradhan</cp:lastModifiedBy>
  <cp:revision>16</cp:revision>
  <dcterms:created xsi:type="dcterms:W3CDTF">2016-11-16T12:25:48Z</dcterms:created>
  <dcterms:modified xsi:type="dcterms:W3CDTF">2016-11-16T16:06:23Z</dcterms:modified>
</cp:coreProperties>
</file>